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0" r:id="rId2"/>
    <p:sldId id="288" r:id="rId3"/>
    <p:sldId id="284" r:id="rId4"/>
    <p:sldId id="289" r:id="rId5"/>
    <p:sldId id="292" r:id="rId6"/>
    <p:sldId id="283" r:id="rId7"/>
    <p:sldId id="277" r:id="rId8"/>
    <p:sldId id="291" r:id="rId9"/>
    <p:sldId id="274" r:id="rId10"/>
    <p:sldId id="268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 snapToGrid="0">
      <p:cViewPr>
        <p:scale>
          <a:sx n="100" d="100"/>
          <a:sy n="100" d="100"/>
        </p:scale>
        <p:origin x="924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274A07-D2B3-45A8-89BE-165781BA30DE}" type="datetimeFigureOut">
              <a:rPr lang="nl-NL" smtClean="0"/>
              <a:t>24-11-2017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14CD3-09DC-4B2B-AF3C-797C976CC9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128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EF22D-2E7F-4F0E-8264-8B81B04AE191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2414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243E-1F6A-4200-97BB-33D380B5E6CA}" type="datetimeFigureOut">
              <a:rPr lang="nl-NL" smtClean="0"/>
              <a:t>24-11-2017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0BB8-8E25-4E6E-BDA4-80F08D3AF1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9655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243E-1F6A-4200-97BB-33D380B5E6CA}" type="datetimeFigureOut">
              <a:rPr lang="nl-NL" smtClean="0"/>
              <a:t>24-11-2017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0BB8-8E25-4E6E-BDA4-80F08D3AF1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0364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243E-1F6A-4200-97BB-33D380B5E6CA}" type="datetimeFigureOut">
              <a:rPr lang="nl-NL" smtClean="0"/>
              <a:t>24-11-2017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0BB8-8E25-4E6E-BDA4-80F08D3AF1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3190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243E-1F6A-4200-97BB-33D380B5E6CA}" type="datetimeFigureOut">
              <a:rPr lang="nl-NL" smtClean="0"/>
              <a:t>24-11-2017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0BB8-8E25-4E6E-BDA4-80F08D3AF1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6070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243E-1F6A-4200-97BB-33D380B5E6CA}" type="datetimeFigureOut">
              <a:rPr lang="nl-NL" smtClean="0"/>
              <a:t>24-11-2017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0BB8-8E25-4E6E-BDA4-80F08D3AF1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7691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243E-1F6A-4200-97BB-33D380B5E6CA}" type="datetimeFigureOut">
              <a:rPr lang="nl-NL" smtClean="0"/>
              <a:t>24-11-2017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0BB8-8E25-4E6E-BDA4-80F08D3AF1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3638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243E-1F6A-4200-97BB-33D380B5E6CA}" type="datetimeFigureOut">
              <a:rPr lang="nl-NL" smtClean="0"/>
              <a:t>24-11-2017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0BB8-8E25-4E6E-BDA4-80F08D3AF1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6089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243E-1F6A-4200-97BB-33D380B5E6CA}" type="datetimeFigureOut">
              <a:rPr lang="nl-NL" smtClean="0"/>
              <a:t>24-11-2017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0BB8-8E25-4E6E-BDA4-80F08D3AF1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7249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243E-1F6A-4200-97BB-33D380B5E6CA}" type="datetimeFigureOut">
              <a:rPr lang="nl-NL" smtClean="0"/>
              <a:t>24-11-2017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0BB8-8E25-4E6E-BDA4-80F08D3AF1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641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243E-1F6A-4200-97BB-33D380B5E6CA}" type="datetimeFigureOut">
              <a:rPr lang="nl-NL" smtClean="0"/>
              <a:t>24-11-2017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0BB8-8E25-4E6E-BDA4-80F08D3AF1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9573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4243E-1F6A-4200-97BB-33D380B5E6CA}" type="datetimeFigureOut">
              <a:rPr lang="nl-NL" smtClean="0"/>
              <a:t>24-11-2017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0BB8-8E25-4E6E-BDA4-80F08D3AF1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5674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4243E-1F6A-4200-97BB-33D380B5E6CA}" type="datetimeFigureOut">
              <a:rPr lang="nl-NL" smtClean="0"/>
              <a:t>24-11-2017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90BB8-8E25-4E6E-BDA4-80F08D3AF16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6847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7582"/>
            <a:ext cx="12247926" cy="8165283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542926" y="5524500"/>
            <a:ext cx="6800850" cy="769441"/>
          </a:xfrm>
          <a:prstGeom prst="rect">
            <a:avLst/>
          </a:prstGeom>
          <a:solidFill>
            <a:srgbClr val="182B4C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chemeClr val="bg1"/>
                </a:solidFill>
              </a:rPr>
              <a:t>Metropool Regio Amsterdam</a:t>
            </a:r>
          </a:p>
        </p:txBody>
      </p:sp>
    </p:spTree>
    <p:extLst>
      <p:ext uri="{BB962C8B-B14F-4D97-AF65-F5344CB8AC3E}">
        <p14:creationId xmlns:p14="http://schemas.microsoft.com/office/powerpoint/2010/main" val="151932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56745"/>
            <a:ext cx="12192000" cy="7784851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542925" y="5524500"/>
            <a:ext cx="6105525" cy="769441"/>
          </a:xfrm>
          <a:prstGeom prst="rect">
            <a:avLst/>
          </a:prstGeom>
          <a:solidFill>
            <a:schemeClr val="tx1">
              <a:lumMod val="65000"/>
              <a:lumOff val="3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chemeClr val="bg1"/>
                </a:solidFill>
              </a:rPr>
              <a:t>Een nieuwe werkelijkheid</a:t>
            </a:r>
          </a:p>
        </p:txBody>
      </p:sp>
    </p:spTree>
    <p:extLst>
      <p:ext uri="{BB962C8B-B14F-4D97-AF65-F5344CB8AC3E}">
        <p14:creationId xmlns:p14="http://schemas.microsoft.com/office/powerpoint/2010/main" val="3622826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800" y="-720906"/>
            <a:ext cx="6134100" cy="395022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800" y="3229322"/>
            <a:ext cx="6137650" cy="403825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9324"/>
            <a:ext cx="6054350" cy="403825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83" y="-720904"/>
            <a:ext cx="6065683" cy="3950226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542925" y="5524500"/>
            <a:ext cx="5000625" cy="769441"/>
          </a:xfrm>
          <a:prstGeom prst="rect">
            <a:avLst/>
          </a:prstGeom>
          <a:solidFill>
            <a:schemeClr val="bg1">
              <a:alpha val="13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chemeClr val="bg1"/>
                </a:solidFill>
              </a:rPr>
              <a:t>Het gaat goed...</a:t>
            </a:r>
          </a:p>
        </p:txBody>
      </p:sp>
    </p:spTree>
    <p:extLst>
      <p:ext uri="{BB962C8B-B14F-4D97-AF65-F5344CB8AC3E}">
        <p14:creationId xmlns:p14="http://schemas.microsoft.com/office/powerpoint/2010/main" val="2233387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oon jij straks in de Amsterdamse haven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7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5758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4725"/>
            <a:ext cx="6286499" cy="334327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6" y="3514725"/>
            <a:ext cx="5905503" cy="334327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86496" cy="351472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6" y="-1"/>
            <a:ext cx="5905503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14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333"/>
            <a:ext cx="12191999" cy="7536121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581025" y="4133850"/>
            <a:ext cx="5848351" cy="2124991"/>
          </a:xfrm>
          <a:prstGeom prst="rect">
            <a:avLst/>
          </a:prstGeom>
          <a:solidFill>
            <a:schemeClr val="accent1">
              <a:lumMod val="75000"/>
              <a:alpha val="65000"/>
            </a:schemeClr>
          </a:solidFill>
        </p:spPr>
        <p:txBody>
          <a:bodyPr wrap="square" lIns="180000" bIns="108000" rtlCol="0">
            <a:spAutoFit/>
          </a:bodyPr>
          <a:lstStyle/>
          <a:p>
            <a:pPr marL="361950" indent="-36195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bg1"/>
                </a:solidFill>
              </a:rPr>
              <a:t>energietransitie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bg1"/>
                </a:solidFill>
              </a:rPr>
              <a:t>circulaire economie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bg1"/>
                </a:solidFill>
              </a:rPr>
              <a:t>mobiliteit en bereikbaarheid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bg1"/>
                </a:solidFill>
              </a:rPr>
              <a:t>digitalisering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6429376" y="2447925"/>
            <a:ext cx="2562224" cy="1546692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</p:spPr>
        <p:txBody>
          <a:bodyPr wrap="square" lIns="180000" bIns="108000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nl-NL" sz="3200" i="1" dirty="0">
                <a:solidFill>
                  <a:schemeClr val="bg1"/>
                </a:solidFill>
              </a:rPr>
              <a:t>samenwerken</a:t>
            </a:r>
          </a:p>
          <a:p>
            <a:pPr algn="ctr">
              <a:lnSpc>
                <a:spcPts val="3600"/>
              </a:lnSpc>
            </a:pPr>
            <a:r>
              <a:rPr lang="nl-NL" sz="3200" i="1" dirty="0">
                <a:solidFill>
                  <a:schemeClr val="bg1"/>
                </a:solidFill>
              </a:rPr>
              <a:t>+</a:t>
            </a:r>
          </a:p>
          <a:p>
            <a:pPr algn="ctr">
              <a:lnSpc>
                <a:spcPts val="3600"/>
              </a:lnSpc>
            </a:pPr>
            <a:r>
              <a:rPr lang="nl-NL" sz="3200" i="1" dirty="0">
                <a:solidFill>
                  <a:schemeClr val="bg1"/>
                </a:solidFill>
              </a:rPr>
              <a:t>innoveren</a:t>
            </a:r>
            <a:endParaRPr lang="nl-NL" sz="3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33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542925" y="5524500"/>
            <a:ext cx="3857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chemeClr val="bg1"/>
                </a:solidFill>
              </a:rPr>
              <a:t>energietransitie</a:t>
            </a:r>
          </a:p>
        </p:txBody>
      </p:sp>
    </p:spTree>
    <p:extLst>
      <p:ext uri="{BB962C8B-B14F-4D97-AF65-F5344CB8AC3E}">
        <p14:creationId xmlns:p14="http://schemas.microsoft.com/office/powerpoint/2010/main" val="1981219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22" y="-116132"/>
            <a:ext cx="12217443" cy="7090263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542925" y="5524500"/>
            <a:ext cx="6467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chemeClr val="bg1"/>
                </a:solidFill>
              </a:rPr>
              <a:t>circulaire economie</a:t>
            </a:r>
          </a:p>
        </p:txBody>
      </p:sp>
    </p:spTree>
    <p:extLst>
      <p:ext uri="{BB962C8B-B14F-4D97-AF65-F5344CB8AC3E}">
        <p14:creationId xmlns:p14="http://schemas.microsoft.com/office/powerpoint/2010/main" val="57257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" y="1924050"/>
            <a:ext cx="12187416" cy="5038725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542925" y="5524500"/>
            <a:ext cx="6810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chemeClr val="accent5">
                    <a:lumMod val="50000"/>
                  </a:schemeClr>
                </a:solidFill>
              </a:rPr>
              <a:t>mobiliteit en bereikbaarheid</a:t>
            </a:r>
          </a:p>
        </p:txBody>
      </p:sp>
    </p:spTree>
    <p:extLst>
      <p:ext uri="{BB962C8B-B14F-4D97-AF65-F5344CB8AC3E}">
        <p14:creationId xmlns:p14="http://schemas.microsoft.com/office/powerpoint/2010/main" val="993797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0102"/>
            <a:ext cx="12192000" cy="7653233"/>
          </a:xfrm>
        </p:spPr>
      </p:pic>
      <p:sp>
        <p:nvSpPr>
          <p:cNvPr id="3" name="Tekstvak 2"/>
          <p:cNvSpPr txBox="1"/>
          <p:nvPr/>
        </p:nvSpPr>
        <p:spPr>
          <a:xfrm>
            <a:off x="542925" y="5524500"/>
            <a:ext cx="3171825" cy="769441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chemeClr val="bg1"/>
                </a:solidFill>
              </a:rPr>
              <a:t>digitalisering</a:t>
            </a:r>
          </a:p>
        </p:txBody>
      </p:sp>
    </p:spTree>
    <p:extLst>
      <p:ext uri="{BB962C8B-B14F-4D97-AF65-F5344CB8AC3E}">
        <p14:creationId xmlns:p14="http://schemas.microsoft.com/office/powerpoint/2010/main" val="286693973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28</Words>
  <Application>Microsoft Office PowerPoint</Application>
  <PresentationFormat>Breedbeeld</PresentationFormat>
  <Paragraphs>15</Paragraphs>
  <Slides>10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Renee Menting</dc:creator>
  <cp:lastModifiedBy>Bart Sikking</cp:lastModifiedBy>
  <cp:revision>37</cp:revision>
  <dcterms:created xsi:type="dcterms:W3CDTF">2017-11-22T15:23:14Z</dcterms:created>
  <dcterms:modified xsi:type="dcterms:W3CDTF">2017-11-24T15:23:36Z</dcterms:modified>
</cp:coreProperties>
</file>