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9" r:id="rId4"/>
    <p:sldId id="257" r:id="rId5"/>
    <p:sldId id="263" r:id="rId6"/>
    <p:sldId id="264" r:id="rId7"/>
    <p:sldId id="265" r:id="rId8"/>
    <p:sldId id="273" r:id="rId9"/>
    <p:sldId id="275" r:id="rId10"/>
    <p:sldId id="276" r:id="rId1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6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52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77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08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58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03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26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488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40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96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51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7F98-7E23-8846-85F0-72D60098721D}" type="datetimeFigureOut">
              <a:rPr lang="nl-NL" smtClean="0"/>
              <a:t>23-11-17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63CFF-A15D-B442-A3BC-9F45C39729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99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emf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25" y="378541"/>
            <a:ext cx="3986313" cy="1446646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98" y="4497240"/>
            <a:ext cx="5833876" cy="1363153"/>
          </a:xfrm>
          <a:prstGeom prst="rect">
            <a:avLst/>
          </a:prstGeom>
        </p:spPr>
      </p:pic>
      <p:pic>
        <p:nvPicPr>
          <p:cNvPr id="7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314608" y="255156"/>
            <a:ext cx="3266669" cy="387186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829" y="114997"/>
            <a:ext cx="1851257" cy="171019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967048" y="2557359"/>
            <a:ext cx="4979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FRANS VAN DEN BOOMEN</a:t>
            </a:r>
          </a:p>
          <a:p>
            <a:r>
              <a:rPr lang="nl-NL" sz="3200" b="1" dirty="0" smtClean="0"/>
              <a:t>PROGRAM ACTIVATOR</a:t>
            </a:r>
          </a:p>
          <a:p>
            <a:r>
              <a:rPr lang="nl-NL" sz="3200" b="1" dirty="0" smtClean="0"/>
              <a:t>LEAN &amp; GREEN OFF-ROAD</a:t>
            </a:r>
          </a:p>
        </p:txBody>
      </p:sp>
    </p:spTree>
    <p:extLst>
      <p:ext uri="{BB962C8B-B14F-4D97-AF65-F5344CB8AC3E}">
        <p14:creationId xmlns:p14="http://schemas.microsoft.com/office/powerpoint/2010/main" val="343750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25" y="378541"/>
            <a:ext cx="3986313" cy="1446646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98" y="4497240"/>
            <a:ext cx="5833876" cy="1363153"/>
          </a:xfrm>
          <a:prstGeom prst="rect">
            <a:avLst/>
          </a:prstGeom>
        </p:spPr>
      </p:pic>
      <p:pic>
        <p:nvPicPr>
          <p:cNvPr id="7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314608" y="255156"/>
            <a:ext cx="3266669" cy="387186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829" y="114997"/>
            <a:ext cx="1851257" cy="171019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967048" y="2192155"/>
            <a:ext cx="4979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latin typeface="Arial Black"/>
                <a:cs typeface="Arial Black"/>
              </a:rPr>
              <a:t>WELCOME</a:t>
            </a:r>
          </a:p>
          <a:p>
            <a:pPr algn="ctr"/>
            <a:r>
              <a:rPr lang="nl-NL" sz="6000" b="1" dirty="0" smtClean="0">
                <a:latin typeface="Arial Black"/>
                <a:cs typeface="Arial Black"/>
              </a:rPr>
              <a:t>JOIN US!</a:t>
            </a:r>
          </a:p>
        </p:txBody>
      </p:sp>
    </p:spTree>
    <p:extLst>
      <p:ext uri="{BB962C8B-B14F-4D97-AF65-F5344CB8AC3E}">
        <p14:creationId xmlns:p14="http://schemas.microsoft.com/office/powerpoint/2010/main" val="57867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image_connek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4" r="-12074"/>
          <a:stretch>
            <a:fillRect/>
          </a:stretch>
        </p:blipFill>
        <p:spPr>
          <a:xfrm>
            <a:off x="-1118969" y="-1008"/>
            <a:ext cx="11396138" cy="626743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pic>
        <p:nvPicPr>
          <p:cNvPr id="11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2823890" y="1930500"/>
            <a:ext cx="3176951" cy="3765524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800086" cy="1143000"/>
          </a:xfrm>
        </p:spPr>
        <p:txBody>
          <a:bodyPr>
            <a:noAutofit/>
          </a:bodyPr>
          <a:lstStyle/>
          <a:p>
            <a:r>
              <a:rPr lang="nl-NL" sz="9600" b="1" dirty="0" smtClean="0">
                <a:solidFill>
                  <a:schemeClr val="bg1"/>
                </a:solidFill>
                <a:latin typeface="Calibri"/>
                <a:cs typeface="Calibri"/>
              </a:rPr>
              <a:t>GO OFF-ROAD</a:t>
            </a:r>
            <a:endParaRPr lang="nl-NL" sz="9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56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image_connek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4" r="-12074"/>
          <a:stretch>
            <a:fillRect/>
          </a:stretch>
        </p:blipFill>
        <p:spPr>
          <a:xfrm>
            <a:off x="-1118969" y="-1008"/>
            <a:ext cx="11396138" cy="626743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rgbClr val="FFFFFF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nl-NL" sz="7200" b="1" dirty="0" smtClean="0">
                <a:solidFill>
                  <a:srgbClr val="FFFFFF"/>
                </a:solidFill>
                <a:latin typeface="Calibri"/>
                <a:cs typeface="Calibri"/>
              </a:rPr>
              <a:t>JOINT CORRIDOR DEVELOPMENT</a:t>
            </a:r>
            <a:endParaRPr lang="nl-NL" sz="7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7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2823890" y="1930500"/>
            <a:ext cx="3176951" cy="37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2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933" y="3269304"/>
            <a:ext cx="4232666" cy="2821777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7200" b="1" dirty="0" smtClean="0">
                <a:solidFill>
                  <a:srgbClr val="FF0000"/>
                </a:solidFill>
                <a:latin typeface="Calibri"/>
                <a:cs typeface="Calibri"/>
              </a:rPr>
              <a:t>START-UP &amp; SCALE-UP</a:t>
            </a:r>
            <a:endParaRPr lang="nl-NL" sz="7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/>
        </p:blipFill>
        <p:spPr>
          <a:xfrm>
            <a:off x="512920" y="1417638"/>
            <a:ext cx="3407271" cy="467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/>
          <a:srcRect t="43109" b="41867"/>
          <a:stretch/>
        </p:blipFill>
        <p:spPr>
          <a:xfrm>
            <a:off x="4567420" y="1417638"/>
            <a:ext cx="4010954" cy="6025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18" y="2116792"/>
            <a:ext cx="1906661" cy="97307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935" y="2116792"/>
            <a:ext cx="1550439" cy="9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7" y="2041186"/>
            <a:ext cx="9144000" cy="4446984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7200" b="1" dirty="0" smtClean="0">
                <a:solidFill>
                  <a:srgbClr val="FF0000"/>
                </a:solidFill>
                <a:latin typeface="Calibri"/>
                <a:cs typeface="Calibri"/>
              </a:rPr>
              <a:t>CONNECTIVITY</a:t>
            </a:r>
            <a:br>
              <a:rPr lang="nl-NL" sz="7200" b="1" dirty="0" smtClean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nl-NL" sz="7200" b="1" dirty="0" smtClean="0">
                <a:solidFill>
                  <a:srgbClr val="FF0000"/>
                </a:solidFill>
                <a:latin typeface="Calibri"/>
                <a:cs typeface="Calibri"/>
              </a:rPr>
              <a:t>‘APP.WECONNEKT.NL’</a:t>
            </a:r>
            <a:endParaRPr lang="nl-NL" sz="7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rgbClr val="FFFFFF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5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l="25442" r="25491"/>
          <a:stretch/>
        </p:blipFill>
        <p:spPr>
          <a:xfrm>
            <a:off x="2040344" y="2199905"/>
            <a:ext cx="3032692" cy="3862947"/>
          </a:xfrm>
          <a:prstGeom prst="rect">
            <a:avLst/>
          </a:prstGeom>
        </p:spPr>
      </p:pic>
      <p:pic>
        <p:nvPicPr>
          <p:cNvPr id="6" name="Tijdelijke aanduiding voor inhoud 3" descr="Bitmap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37" r="-50337"/>
          <a:stretch/>
        </p:blipFill>
        <p:spPr>
          <a:xfrm>
            <a:off x="4779941" y="1882467"/>
            <a:ext cx="2961881" cy="41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9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12893"/>
            <a:ext cx="9144000" cy="4708677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457200" y="2295607"/>
            <a:ext cx="9598578" cy="45259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nl-NL" sz="5400" b="1" i="1" dirty="0" smtClean="0">
                <a:solidFill>
                  <a:schemeClr val="bg1"/>
                </a:solidFill>
              </a:rPr>
              <a:t>DISCOVER</a:t>
            </a:r>
            <a:r>
              <a:rPr lang="nl-NL" sz="3200" i="1" dirty="0" smtClean="0">
                <a:solidFill>
                  <a:schemeClr val="bg1"/>
                </a:solidFill>
              </a:rPr>
              <a:t> ‘DISCLAIMER &amp; RULES’</a:t>
            </a:r>
            <a:endParaRPr lang="nl-NL" sz="3200" b="1" i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5400" b="1" i="1" dirty="0" smtClean="0">
                <a:solidFill>
                  <a:schemeClr val="bg1"/>
                </a:solidFill>
              </a:rPr>
              <a:t> PROTOTYPE</a:t>
            </a:r>
            <a:r>
              <a:rPr lang="nl-NL" sz="3200" b="1" i="1" dirty="0" smtClean="0">
                <a:solidFill>
                  <a:schemeClr val="bg1"/>
                </a:solidFill>
              </a:rPr>
              <a:t> </a:t>
            </a:r>
            <a:r>
              <a:rPr lang="nl-NL" sz="3200" i="1" dirty="0" smtClean="0">
                <a:solidFill>
                  <a:schemeClr val="bg1"/>
                </a:solidFill>
              </a:rPr>
              <a:t>‘INTENTION AGREEMENT’</a:t>
            </a:r>
            <a:endParaRPr lang="nl-NL" sz="3200" b="1" i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5400" b="1" i="1" dirty="0" smtClean="0">
                <a:solidFill>
                  <a:schemeClr val="bg1"/>
                </a:solidFill>
              </a:rPr>
              <a:t> RUN</a:t>
            </a:r>
            <a:r>
              <a:rPr lang="nl-NL" i="1" dirty="0">
                <a:solidFill>
                  <a:schemeClr val="bg1"/>
                </a:solidFill>
              </a:rPr>
              <a:t> </a:t>
            </a:r>
            <a:r>
              <a:rPr lang="nl-NL" sz="3200" i="1" dirty="0" smtClean="0">
                <a:solidFill>
                  <a:schemeClr val="bg1"/>
                </a:solidFill>
              </a:rPr>
              <a:t>‘COLLABORATION AGREEMENT’</a:t>
            </a:r>
            <a:endParaRPr lang="nl-NL" sz="3200" b="1" i="1" dirty="0">
              <a:solidFill>
                <a:schemeClr val="bg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/>
        </p:nvSpPr>
        <p:spPr>
          <a:xfrm>
            <a:off x="0" y="27463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 smtClean="0">
                <a:solidFill>
                  <a:srgbClr val="FF0000"/>
                </a:solidFill>
                <a:latin typeface="Calibri"/>
                <a:cs typeface="Calibri"/>
              </a:rPr>
              <a:t>SECURITY               ‘LEGAL OFFICE’</a:t>
            </a:r>
            <a:endParaRPr lang="nl-NL" sz="7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9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r="23072"/>
          <a:stretch/>
        </p:blipFill>
        <p:spPr>
          <a:xfrm>
            <a:off x="2083349" y="1499507"/>
            <a:ext cx="7060651" cy="472206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20301" r="19665"/>
          <a:stretch/>
        </p:blipFill>
        <p:spPr>
          <a:xfrm>
            <a:off x="0" y="1498028"/>
            <a:ext cx="3881341" cy="511036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7200" b="1" dirty="0" smtClean="0">
                <a:solidFill>
                  <a:srgbClr val="FF0000"/>
                </a:solidFill>
                <a:latin typeface="Calibri"/>
                <a:cs typeface="Calibri"/>
              </a:rPr>
              <a:t>NETWORK OF REGIONS</a:t>
            </a:r>
            <a:endParaRPr lang="nl-NL" sz="7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5"/>
          <a:srcRect l="4258" r="16020" b="-1"/>
          <a:stretch/>
        </p:blipFill>
        <p:spPr>
          <a:xfrm>
            <a:off x="8173721" y="4156139"/>
            <a:ext cx="853871" cy="70120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744" y="2554096"/>
            <a:ext cx="1722848" cy="66930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/>
          <a:srcRect l="6502" t="4646"/>
          <a:stretch/>
        </p:blipFill>
        <p:spPr>
          <a:xfrm>
            <a:off x="7304744" y="3463373"/>
            <a:ext cx="1722848" cy="48138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8"/>
          <a:srcRect t="12060" b="19606"/>
          <a:stretch/>
        </p:blipFill>
        <p:spPr>
          <a:xfrm>
            <a:off x="7304744" y="1651705"/>
            <a:ext cx="1722848" cy="67273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506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image_connek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4" r="-12074"/>
          <a:stretch>
            <a:fillRect/>
          </a:stretch>
        </p:blipFill>
        <p:spPr>
          <a:xfrm>
            <a:off x="-1118969" y="-1008"/>
            <a:ext cx="11396138" cy="626743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rgbClr val="FFFFFF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457200" y="2101188"/>
            <a:ext cx="9598578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nl-NL" sz="5400" b="1" i="1" dirty="0" smtClean="0">
                <a:solidFill>
                  <a:srgbClr val="FFFFFF"/>
                </a:solidFill>
              </a:rPr>
              <a:t> </a:t>
            </a:r>
            <a:r>
              <a:rPr lang="nl-NL" sz="5400" b="1" i="1" dirty="0" smtClean="0">
                <a:solidFill>
                  <a:srgbClr val="FFFFFF"/>
                </a:solidFill>
              </a:rPr>
              <a:t>PERFECT AVAILABILITY</a:t>
            </a:r>
            <a:endParaRPr lang="nl-NL" sz="5400" b="1" i="1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5400" b="1" i="1" dirty="0" smtClean="0">
                <a:solidFill>
                  <a:srgbClr val="FFFFFF"/>
                </a:solidFill>
              </a:rPr>
              <a:t> </a:t>
            </a:r>
            <a:r>
              <a:rPr lang="nl-NL" sz="5400" b="1" i="1" dirty="0" smtClean="0">
                <a:solidFill>
                  <a:srgbClr val="FFFFFF"/>
                </a:solidFill>
              </a:rPr>
              <a:t>COLLABORATIVE SCALE</a:t>
            </a:r>
            <a:endParaRPr lang="nl-NL" sz="5400" b="1" i="1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5400" b="1" i="1" dirty="0" smtClean="0">
                <a:solidFill>
                  <a:srgbClr val="FFFFFF"/>
                </a:solidFill>
              </a:rPr>
              <a:t> </a:t>
            </a:r>
            <a:r>
              <a:rPr lang="nl-NL" sz="5400" b="1" i="1" dirty="0" smtClean="0">
                <a:solidFill>
                  <a:srgbClr val="FFFFFF"/>
                </a:solidFill>
              </a:rPr>
              <a:t>SUSTAINABILITY</a:t>
            </a:r>
            <a:endParaRPr lang="nl-NL" sz="5400" b="1" i="1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5400" b="1" i="1" dirty="0" smtClean="0">
                <a:solidFill>
                  <a:srgbClr val="FFFFFF"/>
                </a:solidFill>
              </a:rPr>
              <a:t> MOBILITY</a:t>
            </a:r>
            <a:endParaRPr lang="nl-NL" sz="5400" b="1" i="1" dirty="0">
              <a:solidFill>
                <a:srgbClr val="FFFFFF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nl-NL" sz="7200" b="1" dirty="0" smtClean="0">
                <a:solidFill>
                  <a:schemeClr val="bg1"/>
                </a:solidFill>
                <a:latin typeface="Calibri"/>
                <a:cs typeface="Calibri"/>
              </a:rPr>
              <a:t>JOINT CORRIDOR DEVELOPMENT</a:t>
            </a:r>
            <a:endParaRPr lang="nl-NL" sz="7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66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image_connek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4" r="-12074"/>
          <a:stretch>
            <a:fillRect/>
          </a:stretch>
        </p:blipFill>
        <p:spPr>
          <a:xfrm>
            <a:off x="-1118969" y="-1008"/>
            <a:ext cx="11396138" cy="626743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6221571"/>
            <a:ext cx="9144000" cy="6364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chemeClr val="bg1"/>
                </a:solidFill>
                <a:latin typeface="Calibri"/>
                <a:cs typeface="Calibri"/>
              </a:rPr>
              <a:t>WWW.LEAN-GREENOFFROAD.NL</a:t>
            </a:r>
            <a:endParaRPr lang="nl-NL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7534483" y="5321496"/>
            <a:ext cx="1265603" cy="1500073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800086" cy="1143000"/>
          </a:xfrm>
        </p:spPr>
        <p:txBody>
          <a:bodyPr>
            <a:noAutofit/>
          </a:bodyPr>
          <a:lstStyle/>
          <a:p>
            <a:r>
              <a:rPr lang="nl-NL" sz="9600" b="1" dirty="0" smtClean="0">
                <a:solidFill>
                  <a:schemeClr val="bg1"/>
                </a:solidFill>
                <a:latin typeface="Calibri"/>
                <a:cs typeface="Calibri"/>
              </a:rPr>
              <a:t>GO OFF-ROAD</a:t>
            </a:r>
            <a:endParaRPr lang="nl-NL" sz="9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Tijdelijke aanduiding voor inhoud 3" descr="Logo Synchromodal offRoad_def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7661" r="40469" b="27791"/>
          <a:stretch/>
        </p:blipFill>
        <p:spPr>
          <a:xfrm>
            <a:off x="2823890" y="1930500"/>
            <a:ext cx="3176951" cy="37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104</Words>
  <Application>Microsoft Macintosh PowerPoint</Application>
  <PresentationFormat>Diavoorstelling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Office-thema</vt:lpstr>
      <vt:lpstr>PowerPoint-presentatie</vt:lpstr>
      <vt:lpstr>GO OFF-ROAD</vt:lpstr>
      <vt:lpstr>JOINT CORRIDOR DEVELOPMENT</vt:lpstr>
      <vt:lpstr>START-UP &amp; SCALE-UP</vt:lpstr>
      <vt:lpstr>CONNECTIVITY ‘APP.WECONNEKT.NL’</vt:lpstr>
      <vt:lpstr>PowerPoint-presentatie</vt:lpstr>
      <vt:lpstr>NETWORK OF REGIONS</vt:lpstr>
      <vt:lpstr>JOINT CORRIDOR DEVELOPMENT</vt:lpstr>
      <vt:lpstr>GO OFF-ROAD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Frans van den Boomen</dc:creator>
  <cp:lastModifiedBy>Frans van den Boomen</cp:lastModifiedBy>
  <cp:revision>21</cp:revision>
  <dcterms:created xsi:type="dcterms:W3CDTF">2017-11-23T15:51:47Z</dcterms:created>
  <dcterms:modified xsi:type="dcterms:W3CDTF">2017-11-23T21:40:59Z</dcterms:modified>
</cp:coreProperties>
</file>